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5" r:id="rId6"/>
    <p:sldMasterId id="2147483665" r:id="rId7"/>
  </p:sldMasterIdLst>
  <p:notesMasterIdLst>
    <p:notesMasterId r:id="rId16"/>
  </p:notesMasterIdLst>
  <p:handoutMasterIdLst>
    <p:handoutMasterId r:id="rId17"/>
  </p:handoutMasterIdLst>
  <p:sldIdLst>
    <p:sldId id="257" r:id="rId8"/>
    <p:sldId id="275" r:id="rId9"/>
    <p:sldId id="276" r:id="rId10"/>
    <p:sldId id="277" r:id="rId11"/>
    <p:sldId id="281" r:id="rId12"/>
    <p:sldId id="267" r:id="rId13"/>
    <p:sldId id="279" r:id="rId14"/>
    <p:sldId id="28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pos="36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35A"/>
    <a:srgbClr val="00A3E0"/>
    <a:srgbClr val="48A2DE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6" y="168"/>
      </p:cViewPr>
      <p:guideLst>
        <p:guide orient="horz" pos="946"/>
        <p:guide orient="horz" pos="1620"/>
        <p:guide orient="horz" pos="517"/>
        <p:guide pos="36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49AA-F82B-7F43-97F9-2E361A3A5817}" type="datetimeFigureOut">
              <a:rPr lang="en-US" smtClean="0"/>
              <a:t>6/6/2024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9F81-D0BF-BA44-BB47-A409B24A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0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3147-221E-DF4C-8FB5-DFBB07EB4721}" type="datetimeFigureOut">
              <a:rPr lang="en-US" smtClean="0"/>
              <a:t>6/6/2024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4F72-B667-724A-817B-C8D52BA16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6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88044" y="256365"/>
            <a:ext cx="5393632" cy="1245410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6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5474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33913" y="1289050"/>
            <a:ext cx="4137025" cy="30495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4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7601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7235" y="1251100"/>
            <a:ext cx="8393704" cy="30875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7061835" cy="48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377235" y="917893"/>
            <a:ext cx="8393704" cy="350811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4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7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43665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112293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882000" cy="140546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3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5" y="1205473"/>
            <a:ext cx="543662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FA73FBD-7BDC-5D4C-91BB-C53BD4B10D20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600"/>
              </a:spcAft>
              <a:defRPr sz="2800"/>
            </a:lvl1pPr>
            <a:lvl2pPr>
              <a:lnSpc>
                <a:spcPct val="80000"/>
              </a:lnSpc>
              <a:spcAft>
                <a:spcPts val="600"/>
              </a:spcAft>
              <a:defRPr sz="24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3" y="1205473"/>
            <a:ext cx="1122913" cy="108000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4061F8B-B6B2-3A47-887C-1E7776ECF711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3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7999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003262BE-F2FD-5F47-8BCF-42170FCA248B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4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1205473"/>
            <a:ext cx="878947" cy="14054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9B358B89-FA03-894B-9B34-3AD1A40A9F87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3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72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1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lnSpc>
                <a:spcPct val="80000"/>
              </a:lnSpc>
              <a:defRPr sz="24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4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2400"/>
              </a:lnSpc>
              <a:defRPr/>
            </a:lvl2pPr>
            <a:lvl3pPr marL="715963" indent="-354013">
              <a:lnSpc>
                <a:spcPts val="2000"/>
              </a:lnSpc>
              <a:tabLst/>
              <a:defRPr lang="en-US" sz="2400" b="0" kern="1200" spc="-5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000"/>
              </a:lnSpc>
              <a:defRPr/>
            </a:lvl4pPr>
            <a:lvl5pPr marL="1077913" indent="-361950">
              <a:lnSpc>
                <a:spcPts val="2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7185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34642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3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514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7047716" cy="3062391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39981" y="1295399"/>
            <a:ext cx="4124607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3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65029" cy="9286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1256734"/>
            <a:ext cx="7081498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537"/>
            <a:ext cx="463550" cy="166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2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9373D-464C-1935-8402-FA2F4F1160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47124-7D32-4C72-A303-A41163AB226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808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</p:spTree>
    <p:extLst>
      <p:ext uri="{BB962C8B-B14F-4D97-AF65-F5344CB8AC3E}">
        <p14:creationId xmlns:p14="http://schemas.microsoft.com/office/powerpoint/2010/main" val="1325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82" r:id="rId4"/>
    <p:sldLayoutId id="2147483673" r:id="rId5"/>
    <p:sldLayoutId id="2147483680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2"/>
          </a:solidFill>
          <a:latin typeface="Calibri"/>
          <a:ea typeface="+mn-ea"/>
          <a:cs typeface="Calibri"/>
        </a:defRPr>
      </a:lvl2pPr>
      <a:lvl3pPr marL="233363" indent="-233363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3pPr>
      <a:lvl4pPr marL="473075" indent="-228600" algn="l" defTabSz="541338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4pPr>
      <a:lvl5pPr marL="692150" indent="-230188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3" y="382030"/>
            <a:ext cx="1067981" cy="381831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2F7A3-1A9C-1166-4AD8-AC9E0CCD59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9E237-0206-E551-01F6-2B093519F4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808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9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0995"/>
            <a:ext cx="9144000" cy="7625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05" y="382030"/>
            <a:ext cx="1065877" cy="381831"/>
          </a:xfrm>
          <a:prstGeom prst="rect">
            <a:avLst/>
          </a:prstGeom>
        </p:spPr>
      </p:pic>
      <p:pic>
        <p:nvPicPr>
          <p:cNvPr id="13" name="Picture 12" descr="logoH.em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203FB0CC-8AF4-BA4B-B36A-B43D25A23C26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8CB5B-6910-0A3B-9B94-E407374A42C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FC17B-672F-0A0D-A068-EC30E4DE465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808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</p:spTree>
    <p:extLst>
      <p:ext uri="{BB962C8B-B14F-4D97-AF65-F5344CB8AC3E}">
        <p14:creationId xmlns:p14="http://schemas.microsoft.com/office/powerpoint/2010/main" val="3850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230188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EF35C-1905-29FE-613D-E3BBFFBF9B3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73C8C-E5EE-04D1-6146-2BF6B330A42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8080"/>
            <a:ext cx="984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use</a:t>
            </a:r>
          </a:p>
        </p:txBody>
      </p:sp>
    </p:spTree>
    <p:extLst>
      <p:ext uri="{BB962C8B-B14F-4D97-AF65-F5344CB8AC3E}">
        <p14:creationId xmlns:p14="http://schemas.microsoft.com/office/powerpoint/2010/main" val="2872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 of presenter</a:t>
            </a:r>
          </a:p>
          <a:p>
            <a:r>
              <a:rPr lang="en-GB" dirty="0"/>
              <a:t>Location of presentation</a:t>
            </a:r>
          </a:p>
          <a:p>
            <a:endParaRPr lang="en-GB" dirty="0"/>
          </a:p>
          <a:p>
            <a:r>
              <a:rPr lang="en-GB" dirty="0"/>
              <a:t>Do not use title slides for content or as dividers within the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A246D6-0145-8F42-988A-D1647772ACB2}" type="datetime3">
              <a:rPr lang="en-GB" smtClean="0"/>
              <a:t>6 June,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paragraph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Content slides are always white</a:t>
            </a:r>
          </a:p>
          <a:p>
            <a:pPr lvl="1"/>
            <a:r>
              <a:rPr lang="en-GB" dirty="0"/>
              <a:t>They only have the small BMA </a:t>
            </a:r>
            <a:r>
              <a:rPr lang="en-GB" dirty="0" err="1"/>
              <a:t>wordmark</a:t>
            </a:r>
            <a:r>
              <a:rPr lang="en-GB" dirty="0"/>
              <a:t> to the top right.</a:t>
            </a:r>
          </a:p>
          <a:p>
            <a:pPr lvl="1"/>
            <a:r>
              <a:rPr lang="en-GB" dirty="0"/>
              <a:t>If your slide has the snake symbol in the bottom right, you’re using a title slide by mistake.</a:t>
            </a:r>
          </a:p>
          <a:p>
            <a:pPr lvl="1"/>
            <a:r>
              <a:rPr lang="en-GB" dirty="0"/>
              <a:t>Different layouts are available via the dropdown menu – click on the arrow on the ‘new slide’ option on the ribbon.</a:t>
            </a:r>
          </a:p>
          <a:p>
            <a:pPr lvl="2"/>
            <a:r>
              <a:rPr lang="en-GB" dirty="0"/>
              <a:t>Bullets are always dashes, not round or square</a:t>
            </a:r>
          </a:p>
          <a:p>
            <a:pPr lvl="3"/>
            <a:r>
              <a:rPr lang="en-GB" dirty="0">
                <a:latin typeface="Calibri"/>
                <a:cs typeface="Calibri"/>
              </a:rPr>
              <a:t>Indented bullet point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64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text box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useful when you have a lot of content to display. </a:t>
            </a:r>
          </a:p>
          <a:p>
            <a:endParaRPr lang="en-US" dirty="0"/>
          </a:p>
          <a:p>
            <a:r>
              <a:rPr lang="en-US" dirty="0"/>
              <a:t>Different text styles are available by clicking on the ‘increase list level’ key on the ribbon.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You can add more text in this box.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98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will automatically flow into two columns.</a:t>
            </a:r>
          </a:p>
          <a:p>
            <a:endParaRPr lang="en-US" dirty="0"/>
          </a:p>
          <a:p>
            <a:r>
              <a:rPr lang="en-US" dirty="0"/>
              <a:t>Different text styles are available by clicking on the ‘increase list level’ key on the ribbon.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indent them further by clicking on the ‘increase list level’ button again.</a:t>
            </a:r>
          </a:p>
          <a:p>
            <a:pPr lvl="2"/>
            <a:r>
              <a:rPr lang="en-GB" dirty="0"/>
              <a:t>Bullets are always dashes, not round or square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F0202F-4CBE-5349-963C-01099BEDC548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8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962083-3031-7445-8ED2-AB4C74268E27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Table Placeholder 4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706896811"/>
              </p:ext>
            </p:extLst>
          </p:nvPr>
        </p:nvGraphicFramePr>
        <p:xfrm>
          <a:off x="377825" y="917575"/>
          <a:ext cx="8343220" cy="324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14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</a:rPr>
                        <a:t>Put column 1 heading here</a:t>
                      </a:r>
                    </a:p>
                  </a:txBody>
                  <a:tcPr>
                    <a:solidFill>
                      <a:srgbClr val="096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</a:rPr>
                        <a:t>Put column 2 heading here</a:t>
                      </a:r>
                    </a:p>
                  </a:txBody>
                  <a:tcPr>
                    <a:solidFill>
                      <a:srgbClr val="096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</a:rPr>
                        <a:t>Put column 3 heading here</a:t>
                      </a:r>
                    </a:p>
                  </a:txBody>
                  <a:tcPr>
                    <a:solidFill>
                      <a:srgbClr val="096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</a:rPr>
                        <a:t>Put column 4 heading here</a:t>
                      </a:r>
                    </a:p>
                  </a:txBody>
                  <a:tcPr>
                    <a:solidFill>
                      <a:srgbClr val="096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</a:rPr>
                        <a:t>Put column 5 heading here</a:t>
                      </a:r>
                    </a:p>
                  </a:txBody>
                  <a:tcPr>
                    <a:solidFill>
                      <a:srgbClr val="096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"/>
                          <a:cs typeface="Calibri"/>
                        </a:rPr>
                        <a:t>Add row information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"/>
                          <a:cs typeface="Calibri"/>
                        </a:rPr>
                        <a:t>Add row information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"/>
                          <a:cs typeface="Calibri"/>
                        </a:rPr>
                        <a:t>Add row information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"/>
                          <a:cs typeface="Calibri"/>
                        </a:rPr>
                        <a:t>Add row information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r>
                        <a:rPr lang="en-GB" sz="1400">
                          <a:latin typeface="Calibri"/>
                          <a:cs typeface="Calibri"/>
                        </a:rPr>
                        <a:t>Add row information here</a:t>
                      </a:r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1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Divider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7D5E09-B721-9F4C-B947-839394D6BBED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9714" y="1216764"/>
            <a:ext cx="58964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Divider slides are to be used as section breaks to break up a long presentation.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Please note that they are different to title and content slides and only have the small </a:t>
            </a:r>
            <a:r>
              <a:rPr lang="en-US" sz="2000" dirty="0" err="1">
                <a:solidFill>
                  <a:schemeClr val="bg1"/>
                </a:solidFill>
              </a:rPr>
              <a:t>wordmark</a:t>
            </a:r>
            <a:r>
              <a:rPr lang="en-US" sz="2000" dirty="0">
                <a:solidFill>
                  <a:schemeClr val="bg1"/>
                </a:solidFill>
              </a:rPr>
              <a:t> to the top right.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Different </a:t>
            </a:r>
            <a:r>
              <a:rPr lang="en-US" sz="2000" dirty="0" err="1">
                <a:solidFill>
                  <a:schemeClr val="bg1"/>
                </a:solidFill>
              </a:rPr>
              <a:t>colours</a:t>
            </a:r>
            <a:r>
              <a:rPr lang="en-US" sz="2000" dirty="0">
                <a:solidFill>
                  <a:schemeClr val="bg1"/>
                </a:solidFill>
              </a:rPr>
              <a:t> are available via the dropdown menu.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DC32B0-FC21-164D-B2AE-427EDF0A5E43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600" kern="1200" spc="-50">
                <a:solidFill>
                  <a:schemeClr val="bg1"/>
                </a:solidFill>
                <a:latin typeface="Calibri Light"/>
                <a:ea typeface="+mj-ea"/>
                <a:cs typeface="+mj-cs"/>
              </a:defRPr>
            </a:lvl1pPr>
          </a:lstStyle>
          <a:p>
            <a:r>
              <a:rPr lang="en-GB"/>
              <a:t>Divider slide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9714" y="1216764"/>
            <a:ext cx="58964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Divider slides are to be used as section breaks to break up a long presentation.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Please note that they are different to title </a:t>
            </a:r>
            <a:r>
              <a:rPr lang="en-US" sz="2000">
                <a:solidFill>
                  <a:schemeClr val="bg1"/>
                </a:solidFill>
              </a:rPr>
              <a:t>and content slides </a:t>
            </a:r>
            <a:r>
              <a:rPr lang="en-US" sz="2000" dirty="0">
                <a:solidFill>
                  <a:schemeClr val="bg1"/>
                </a:solidFill>
              </a:rPr>
              <a:t>and only have the small </a:t>
            </a:r>
            <a:r>
              <a:rPr lang="en-US" sz="2000" dirty="0" err="1">
                <a:solidFill>
                  <a:schemeClr val="bg1"/>
                </a:solidFill>
              </a:rPr>
              <a:t>wordmark</a:t>
            </a:r>
            <a:r>
              <a:rPr lang="en-US" sz="2000" dirty="0">
                <a:solidFill>
                  <a:schemeClr val="bg1"/>
                </a:solidFill>
              </a:rPr>
              <a:t> to the top right.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Different </a:t>
            </a:r>
            <a:r>
              <a:rPr lang="en-US" sz="2000" dirty="0" err="1">
                <a:solidFill>
                  <a:schemeClr val="bg1"/>
                </a:solidFill>
              </a:rPr>
              <a:t>colours</a:t>
            </a:r>
            <a:r>
              <a:rPr lang="en-US" sz="2000" dirty="0">
                <a:solidFill>
                  <a:schemeClr val="bg1"/>
                </a:solidFill>
              </a:rPr>
              <a:t> are available via the dropdown menu.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3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3632" cy="813158"/>
          </a:xfrm>
        </p:spPr>
        <p:txBody>
          <a:bodyPr/>
          <a:lstStyle/>
          <a:p>
            <a:r>
              <a:rPr lang="en-US" dirty="0"/>
              <a:t>Living our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EC2B97-85FC-2A43-B01D-0D237DE19486}" type="datetime3">
              <a:rPr lang="en-GB" smtClean="0"/>
              <a:t>6 June, 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3297" y="1441932"/>
            <a:ext cx="356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</a:t>
            </a:r>
            <a:r>
              <a:rPr lang="en-US" dirty="0" err="1"/>
              <a:t>behaviour</a:t>
            </a:r>
            <a:r>
              <a:rPr lang="en-US" dirty="0"/>
              <a:t> principles:</a:t>
            </a:r>
          </a:p>
        </p:txBody>
      </p:sp>
      <p:sp>
        <p:nvSpPr>
          <p:cNvPr id="6" name="Oval 5"/>
          <p:cNvSpPr/>
          <p:nvPr/>
        </p:nvSpPr>
        <p:spPr>
          <a:xfrm>
            <a:off x="439236" y="2158146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3478" y="2157757"/>
            <a:ext cx="1440000" cy="144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7195" y="2167305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32266" y="2157757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65081" y="2157755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8785" y="2683354"/>
            <a:ext cx="14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 professional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3027" y="2692518"/>
            <a:ext cx="14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 accountable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6745" y="2702066"/>
            <a:ext cx="14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 kind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1815" y="2702064"/>
            <a:ext cx="1413196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70" dirty="0">
                <a:solidFill>
                  <a:schemeClr val="bg1"/>
                </a:solidFill>
              </a:rPr>
              <a:t>Be representative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4630" y="2702065"/>
            <a:ext cx="14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Respect others</a:t>
            </a:r>
          </a:p>
        </p:txBody>
      </p:sp>
    </p:spTree>
    <p:extLst>
      <p:ext uri="{BB962C8B-B14F-4D97-AF65-F5344CB8AC3E}">
        <p14:creationId xmlns:p14="http://schemas.microsoft.com/office/powerpoint/2010/main" val="34408376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4E362B91-6033-4B3B-A8F6-6759D843D269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014088F2-B027-4C3D-9408-246B83C838B6}"/>
    </a:ext>
  </a:extLst>
</a:theme>
</file>

<file path=ppt/theme/theme3.xml><?xml version="1.0" encoding="utf-8"?>
<a:theme xmlns:a="http://schemas.openxmlformats.org/drawingml/2006/main" name="BMA Theme Whit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B48BD74A-CC33-475A-82BF-B50F267D5623}"/>
    </a:ext>
  </a:extLst>
</a:theme>
</file>

<file path=ppt/theme/theme4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F9E97739-4B91-46AD-A4F1-9C8BAFA1D0D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eff528a2-d146-4d33-bc6d-767407b197f7">
      <UserInfo>
        <DisplayName>Deborah Collins</DisplayName>
        <AccountId>1999</AccountId>
        <AccountType/>
      </UserInfo>
      <UserInfo>
        <DisplayName>Emma Bennett</DisplayName>
        <AccountId>378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CE03E827670489F5FF1E34D677542" ma:contentTypeVersion="17" ma:contentTypeDescription="Create a new document." ma:contentTypeScope="" ma:versionID="0d3075f31a791cdb59c53304b407f4dc">
  <xsd:schema xmlns:xsd="http://www.w3.org/2001/XMLSchema" xmlns:xs="http://www.w3.org/2001/XMLSchema" xmlns:p="http://schemas.microsoft.com/office/2006/metadata/properties" xmlns:ns1="http://schemas.microsoft.com/sharepoint/v3" xmlns:ns2="eff528a2-d146-4d33-bc6d-767407b197f7" xmlns:ns3="e490b754-5139-40b2-977f-376406d819f5" targetNamespace="http://schemas.microsoft.com/office/2006/metadata/properties" ma:root="true" ma:fieldsID="b7279cf7f8a54a814ddff08ac7048aa7" ns1:_="" ns2:_="" ns3:_="">
    <xsd:import namespace="http://schemas.microsoft.com/sharepoint/v3"/>
    <xsd:import namespace="eff528a2-d146-4d33-bc6d-767407b197f7"/>
    <xsd:import namespace="e490b754-5139-40b2-977f-376406d819f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528a2-d146-4d33-bc6d-767407b19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0b754-5139-40b2-977f-376406d81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BF310-BFF5-432A-A76B-A7C5CD798A5B}">
  <ds:schemaRefs>
    <ds:schemaRef ds:uri="http://purl.org/dc/elements/1.1/"/>
    <ds:schemaRef ds:uri="http://schemas.microsoft.com/sharepoint/v3"/>
    <ds:schemaRef ds:uri="http://schemas.microsoft.com/office/2006/documentManagement/types"/>
    <ds:schemaRef ds:uri="e490b754-5139-40b2-977f-376406d819f5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ff528a2-d146-4d33-bc6d-767407b197f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8E9984-FDFF-4A9B-A75D-706815A89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f528a2-d146-4d33-bc6d-767407b197f7"/>
    <ds:schemaRef ds:uri="e490b754-5139-40b2-977f-376406d81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099DC7-E94B-45B1-9338-59673FEE99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BMA</Template>
  <TotalTime>0</TotalTime>
  <Words>378</Words>
  <Application>Microsoft Office PowerPoint</Application>
  <PresentationFormat>On-screen Show (16:9)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Lucida Grande</vt:lpstr>
      <vt:lpstr>PowerPoint template</vt:lpstr>
      <vt:lpstr>BMA Theme Blue Titles</vt:lpstr>
      <vt:lpstr>BMA Theme White Titles</vt:lpstr>
      <vt:lpstr>BMA Theme Divider Slide</vt:lpstr>
      <vt:lpstr>Title slide</vt:lpstr>
      <vt:lpstr>Large paragraph content slide</vt:lpstr>
      <vt:lpstr>Two text box content slide</vt:lpstr>
      <vt:lpstr>Two column content slide</vt:lpstr>
      <vt:lpstr>Table slide</vt:lpstr>
      <vt:lpstr>Divider slide</vt:lpstr>
      <vt:lpstr>PowerPoint Presentation</vt:lpstr>
      <vt:lpstr>Living our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Angie Nokes</dc:creator>
  <cp:lastModifiedBy>Angie Nokes</cp:lastModifiedBy>
  <cp:revision>1</cp:revision>
  <cp:lastPrinted>2015-11-10T14:11:33Z</cp:lastPrinted>
  <dcterms:created xsi:type="dcterms:W3CDTF">2024-06-06T13:10:45Z</dcterms:created>
  <dcterms:modified xsi:type="dcterms:W3CDTF">2024-06-06T13:11:13Z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0x010100627CE03E827670489F5FF1E34D677542</vt:lpwstr>
  </property>
  <property fmtid="{D5CDD505-2E9C-101B-9397-08002B2CF9AE}" pid="3" name="MSIP_Label_27311aa3-ef88-470e-82bb-d449a2bc52c7_Enabled">
    <vt:lpwstr>true</vt:lpwstr>
  </property>
  <property fmtid="{D5CDD505-2E9C-101B-9397-08002B2CF9AE}" pid="4" name="MSIP_Label_27311aa3-ef88-470e-82bb-d449a2bc52c7_SetDate">
    <vt:lpwstr>2024-05-07T15:51:24Z</vt:lpwstr>
  </property>
  <property fmtid="{D5CDD505-2E9C-101B-9397-08002B2CF9AE}" pid="5" name="MSIP_Label_27311aa3-ef88-470e-82bb-d449a2bc52c7_Method">
    <vt:lpwstr>Privileged</vt:lpwstr>
  </property>
  <property fmtid="{D5CDD505-2E9C-101B-9397-08002B2CF9AE}" pid="6" name="MSIP_Label_27311aa3-ef88-470e-82bb-d449a2bc52c7_Name">
    <vt:lpwstr>27311aa3-ef88-470e-82bb-d449a2bc52c7</vt:lpwstr>
  </property>
  <property fmtid="{D5CDD505-2E9C-101B-9397-08002B2CF9AE}" pid="7" name="MSIP_Label_27311aa3-ef88-470e-82bb-d449a2bc52c7_SiteId">
    <vt:lpwstr>bf448ebe-e65f-40e6-9e31-33fdaa412880</vt:lpwstr>
  </property>
  <property fmtid="{D5CDD505-2E9C-101B-9397-08002B2CF9AE}" pid="8" name="MSIP_Label_27311aa3-ef88-470e-82bb-d449a2bc52c7_ActionId">
    <vt:lpwstr>9fa2a573-0ba9-4f08-a7fa-47141a33da8b</vt:lpwstr>
  </property>
  <property fmtid="{D5CDD505-2E9C-101B-9397-08002B2CF9AE}" pid="9" name="MSIP_Label_27311aa3-ef88-470e-82bb-d449a2bc52c7_ContentBits">
    <vt:lpwstr>3</vt:lpwstr>
  </property>
  <property fmtid="{D5CDD505-2E9C-101B-9397-08002B2CF9AE}" pid="10" name="ClassificationContentMarkingFooterLocations">
    <vt:lpwstr>PowerPoint template:12\BMA Theme Blue Titles:8\BMA Theme White Titles:8\BMA Theme Divider Slide:6</vt:lpwstr>
  </property>
  <property fmtid="{D5CDD505-2E9C-101B-9397-08002B2CF9AE}" pid="11" name="ClassificationContentMarkingFooterText">
    <vt:lpwstr>Sensitivity: Internal use</vt:lpwstr>
  </property>
  <property fmtid="{D5CDD505-2E9C-101B-9397-08002B2CF9AE}" pid="12" name="ClassificationContentMarkingHeaderLocations">
    <vt:lpwstr>PowerPoint template:10\BMA Theme Blue Titles:6\BMA Theme White Titles:6\BMA Theme Divider Slide:5</vt:lpwstr>
  </property>
  <property fmtid="{D5CDD505-2E9C-101B-9397-08002B2CF9AE}" pid="13" name="ClassificationContentMarkingHeaderText">
    <vt:lpwstr>Sensitivity: Internal use</vt:lpwstr>
  </property>
</Properties>
</file>